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3"/>
  </p:normalViewPr>
  <p:slideViewPr>
    <p:cSldViewPr>
      <p:cViewPr varScale="1">
        <p:scale>
          <a:sx n="134" d="100"/>
          <a:sy n="134" d="100"/>
        </p:scale>
        <p:origin x="18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97B73-B2B3-4275-9441-69F2DFE4404C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4288E-997B-4CCA-9EB2-E30C65E525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iracosta colle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86025"/>
            <a:ext cx="2851502" cy="1857375"/>
          </a:xfrm>
          <a:prstGeom prst="rect">
            <a:avLst/>
          </a:prstGeom>
          <a:noFill/>
        </p:spPr>
      </p:pic>
      <p:pic>
        <p:nvPicPr>
          <p:cNvPr id="10244" name="Picture 4" descr="Image result for miracosta colle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572000"/>
            <a:ext cx="1828800" cy="1440873"/>
          </a:xfrm>
          <a:prstGeom prst="rect">
            <a:avLst/>
          </a:prstGeom>
          <a:noFill/>
        </p:spPr>
      </p:pic>
      <p:pic>
        <p:nvPicPr>
          <p:cNvPr id="10246" name="Picture 6" descr="Image result for university of california san die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457200"/>
            <a:ext cx="2514600" cy="1715606"/>
          </a:xfrm>
          <a:prstGeom prst="rect">
            <a:avLst/>
          </a:prstGeom>
          <a:noFill/>
        </p:spPr>
      </p:pic>
      <p:pic>
        <p:nvPicPr>
          <p:cNvPr id="10248" name="Picture 8" descr="Image result for university of california san die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685800"/>
            <a:ext cx="1524000" cy="1488202"/>
          </a:xfrm>
          <a:prstGeom prst="rect">
            <a:avLst/>
          </a:prstGeom>
          <a:noFill/>
        </p:spPr>
      </p:pic>
      <p:pic>
        <p:nvPicPr>
          <p:cNvPr id="10250" name="Picture 10" descr="Image result for university of chica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3352800"/>
            <a:ext cx="3054472" cy="2037309"/>
          </a:xfrm>
          <a:prstGeom prst="rect">
            <a:avLst/>
          </a:prstGeom>
          <a:noFill/>
        </p:spPr>
      </p:pic>
      <p:pic>
        <p:nvPicPr>
          <p:cNvPr id="10252" name="Picture 12" descr="Image result for university of chic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4464530"/>
            <a:ext cx="2876550" cy="1913438"/>
          </a:xfrm>
          <a:prstGeom prst="rect">
            <a:avLst/>
          </a:prstGeom>
          <a:noFill/>
        </p:spPr>
      </p:pic>
      <p:pic>
        <p:nvPicPr>
          <p:cNvPr id="10254" name="Picture 14" descr="Image result for university of chica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34200" y="2895600"/>
            <a:ext cx="1409700" cy="1409700"/>
          </a:xfrm>
          <a:prstGeom prst="rect">
            <a:avLst/>
          </a:prstGeom>
          <a:noFill/>
        </p:spPr>
      </p:pic>
      <p:sp>
        <p:nvSpPr>
          <p:cNvPr id="11" name="Circular Arrow 10"/>
          <p:cNvSpPr/>
          <p:nvPr/>
        </p:nvSpPr>
        <p:spPr>
          <a:xfrm rot="18387057">
            <a:off x="2757806" y="1492496"/>
            <a:ext cx="1066800" cy="1143000"/>
          </a:xfrm>
          <a:prstGeom prst="circular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562600" y="2362200"/>
            <a:ext cx="304800" cy="838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2729" y="762000"/>
            <a:ext cx="1681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Roy:</a:t>
            </a:r>
          </a:p>
          <a:p>
            <a:r>
              <a:rPr lang="en-US" sz="2800" b="1" dirty="0"/>
              <a:t>About 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dna epigenetic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2276545"/>
            <a:ext cx="4038600" cy="3133655"/>
          </a:xfrm>
          <a:prstGeom prst="rect">
            <a:avLst/>
          </a:prstGeom>
          <a:noFill/>
        </p:spPr>
      </p:pic>
      <p:pic>
        <p:nvPicPr>
          <p:cNvPr id="15364" name="Picture 4" descr="Image result for dna epigenetic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4114800"/>
            <a:ext cx="4724400" cy="2121685"/>
          </a:xfrm>
          <a:prstGeom prst="rect">
            <a:avLst/>
          </a:prstGeom>
          <a:noFill/>
        </p:spPr>
      </p:pic>
      <p:pic>
        <p:nvPicPr>
          <p:cNvPr id="15368" name="Picture 8" descr="Image result for nucleic aci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914400"/>
            <a:ext cx="3333749" cy="2667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38200" y="1074003"/>
            <a:ext cx="3517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How does DNA “program”</a:t>
            </a:r>
          </a:p>
          <a:p>
            <a:pPr algn="ctr"/>
            <a:r>
              <a:rPr lang="en-US" sz="2400" dirty="0"/>
              <a:t>complex organisms?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28600"/>
            <a:ext cx="3657600" cy="3657600"/>
          </a:xfrm>
          <a:prstGeom prst="rect">
            <a:avLst/>
          </a:prstGeom>
          <a:noFill/>
        </p:spPr>
      </p:pic>
      <p:pic>
        <p:nvPicPr>
          <p:cNvPr id="16388" name="Picture 4" descr="Image result for immune syste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709987"/>
            <a:ext cx="4648200" cy="2614613"/>
          </a:xfrm>
          <a:prstGeom prst="rect">
            <a:avLst/>
          </a:prstGeom>
          <a:noFill/>
        </p:spPr>
      </p:pic>
      <p:pic>
        <p:nvPicPr>
          <p:cNvPr id="16390" name="Picture 6" descr="Image result for immune syst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685800"/>
            <a:ext cx="2590800" cy="2668524"/>
          </a:xfrm>
          <a:prstGeom prst="rect">
            <a:avLst/>
          </a:prstGeom>
          <a:noFill/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3867150"/>
            <a:ext cx="34798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illumina hise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200400"/>
            <a:ext cx="3782510" cy="3276600"/>
          </a:xfrm>
          <a:prstGeom prst="rect">
            <a:avLst/>
          </a:prstGeom>
          <a:noFill/>
        </p:spPr>
      </p:pic>
      <p:pic>
        <p:nvPicPr>
          <p:cNvPr id="17412" name="Picture 4" descr="Image result for d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87118"/>
            <a:ext cx="2667000" cy="2003682"/>
          </a:xfrm>
          <a:prstGeom prst="rect">
            <a:avLst/>
          </a:prstGeom>
          <a:noFill/>
        </p:spPr>
      </p:pic>
      <p:pic>
        <p:nvPicPr>
          <p:cNvPr id="17414" name="Picture 6" descr="Image result for dna sequenc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609600"/>
            <a:ext cx="3124200" cy="2016298"/>
          </a:xfrm>
          <a:prstGeom prst="rect">
            <a:avLst/>
          </a:prstGeom>
          <a:noFill/>
        </p:spPr>
      </p:pic>
      <p:pic>
        <p:nvPicPr>
          <p:cNvPr id="17416" name="Picture 8" descr="Image result for dna computational analysis"/>
          <p:cNvPicPr>
            <a:picLocks noChangeAspect="1" noChangeArrowheads="1"/>
          </p:cNvPicPr>
          <p:nvPr/>
        </p:nvPicPr>
        <p:blipFill>
          <a:blip r:embed="rId5" cstate="print"/>
          <a:srcRect l="5759" t="63555" r="66685" b="11111"/>
          <a:stretch>
            <a:fillRect/>
          </a:stretch>
        </p:blipFill>
        <p:spPr bwMode="auto">
          <a:xfrm>
            <a:off x="5474368" y="3505200"/>
            <a:ext cx="2983832" cy="2743200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>
            <a:off x="2514600" y="2819400"/>
            <a:ext cx="228600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9502178">
            <a:off x="3973448" y="3061207"/>
            <a:ext cx="14478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6781800" y="2743200"/>
            <a:ext cx="228600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</Words>
  <Application>Microsoft Macintosh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Roy Morgan</dc:creator>
  <cp:lastModifiedBy>Eric Friedlander</cp:lastModifiedBy>
  <cp:revision>2</cp:revision>
  <dcterms:created xsi:type="dcterms:W3CDTF">2019-05-21T15:27:04Z</dcterms:created>
  <dcterms:modified xsi:type="dcterms:W3CDTF">2019-05-21T17:14:22Z</dcterms:modified>
</cp:coreProperties>
</file>